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>
        <p:scale>
          <a:sx n="150" d="100"/>
          <a:sy n="150" d="100"/>
        </p:scale>
        <p:origin x="1632" y="-2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8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3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7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82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0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09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08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3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3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3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0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9855-6109-495B-8F14-30503E2F1E3A}" type="datetimeFigureOut">
              <a:rPr lang="tr-TR" smtClean="0"/>
              <a:t>7.02.2025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34D8-EE44-4F7B-9FC8-6FC4F7B2C8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2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8" y="0"/>
            <a:ext cx="6867488" cy="9906000"/>
          </a:xfrm>
          <a:prstGeom prst="rect">
            <a:avLst/>
          </a:prstGeom>
        </p:spPr>
      </p:pic>
      <p:sp>
        <p:nvSpPr>
          <p:cNvPr id="21" name="Dikdörtgen 20"/>
          <p:cNvSpPr/>
          <p:nvPr/>
        </p:nvSpPr>
        <p:spPr>
          <a:xfrm>
            <a:off x="3031508" y="2981808"/>
            <a:ext cx="763271" cy="1043767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84961" y="2361918"/>
            <a:ext cx="388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ÜSTÜN BAŞARI BELGESİ</a:t>
            </a:r>
            <a:endParaRPr lang="tr-TR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92150" y="4149268"/>
            <a:ext cx="54800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 SOYADI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 MEHMET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KİMLİK </a:t>
            </a:r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algn="ctr"/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1234567890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ÜNVANI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</a:t>
            </a: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YAPTIĞI KURUM</a:t>
            </a:r>
          </a:p>
          <a:p>
            <a:pPr algn="ctr"/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 MÜDÜRLÜĞÜ</a:t>
            </a:r>
            <a:endParaRPr lang="tr-TR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944880" y="6518338"/>
            <a:ext cx="5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yaptığınız süre zarfında, ifa edilen kamu hizmetlerinin kalitesinin yükseltilmesinde göstermiş olduğunuz üstün görev anlayışınız münasebetiyle sizi bu belge ile taltif ediyor, başarılı çalışmalarınızın devamını diliyorum.</a:t>
            </a:r>
            <a:endParaRPr lang="tr-TR" sz="12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Resim 93">
            <a:extLst>
              <a:ext uri="{FF2B5EF4-FFF2-40B4-BE49-F238E27FC236}">
                <a16:creationId xmlns:a16="http://schemas.microsoft.com/office/drawing/2014/main" id="{420E2150-A54A-4C57-97E6-E9C4A5263C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50" y="851266"/>
            <a:ext cx="1377196" cy="1427094"/>
          </a:xfrm>
          <a:prstGeom prst="rect">
            <a:avLst/>
          </a:prstGeom>
        </p:spPr>
      </p:pic>
      <p:cxnSp>
        <p:nvCxnSpPr>
          <p:cNvPr id="176" name="Düz Bağlayıcı 175"/>
          <p:cNvCxnSpPr/>
          <p:nvPr/>
        </p:nvCxnSpPr>
        <p:spPr>
          <a:xfrm>
            <a:off x="1668780" y="2838726"/>
            <a:ext cx="3665220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Düz Bağlayıcı 176"/>
          <p:cNvCxnSpPr/>
          <p:nvPr/>
        </p:nvCxnSpPr>
        <p:spPr>
          <a:xfrm>
            <a:off x="1668780" y="2370772"/>
            <a:ext cx="3665220" cy="0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2508748" y="8166781"/>
            <a:ext cx="1840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Adem YAZICI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Üsküdar Kaymakamı</a:t>
            </a:r>
            <a:endParaRPr lang="tr-TR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Düz Bağlayıcı 15"/>
          <p:cNvCxnSpPr/>
          <p:nvPr/>
        </p:nvCxnSpPr>
        <p:spPr>
          <a:xfrm>
            <a:off x="2333161" y="5740687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2333161" y="5173950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333161" y="4631025"/>
            <a:ext cx="21336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/>
          <p:cNvSpPr/>
          <p:nvPr/>
        </p:nvSpPr>
        <p:spPr>
          <a:xfrm>
            <a:off x="5301270" y="2546584"/>
            <a:ext cx="5815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>
                <a:solidFill>
                  <a:schemeClr val="accent4">
                    <a:lumMod val="75000"/>
                  </a:schemeClr>
                </a:solidFill>
                <a:latin typeface="Wingdings 2" panose="050201020105070707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1" name="Dikdörtgen 30"/>
          <p:cNvSpPr/>
          <p:nvPr/>
        </p:nvSpPr>
        <p:spPr>
          <a:xfrm rot="10800000">
            <a:off x="1119920" y="2093774"/>
            <a:ext cx="5815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>
                <a:solidFill>
                  <a:schemeClr val="accent4">
                    <a:lumMod val="75000"/>
                  </a:schemeClr>
                </a:solidFill>
                <a:latin typeface="Wingdings 2" panose="050201020105070707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2" name="Dikdörtgen 31"/>
          <p:cNvSpPr/>
          <p:nvPr/>
        </p:nvSpPr>
        <p:spPr>
          <a:xfrm>
            <a:off x="1130900" y="2539088"/>
            <a:ext cx="581590" cy="553998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tr-TR" sz="3000" dirty="0">
                <a:solidFill>
                  <a:schemeClr val="accent4">
                    <a:lumMod val="75000"/>
                  </a:schemeClr>
                </a:solidFill>
                <a:latin typeface="Wingdings 2" panose="05020102010507070707" pitchFamily="18" charset="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5" name="Dikdörtgen 34"/>
          <p:cNvSpPr/>
          <p:nvPr/>
        </p:nvSpPr>
        <p:spPr>
          <a:xfrm rot="10800000">
            <a:off x="5290290" y="2093773"/>
            <a:ext cx="581590" cy="553998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tr-TR" sz="3000" dirty="0">
                <a:solidFill>
                  <a:schemeClr val="accent4">
                    <a:lumMod val="75000"/>
                  </a:schemeClr>
                </a:solidFill>
                <a:latin typeface="Wingdings 2" panose="05020102010507070707" pitchFamily="18" charset="2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809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2058" y="1988591"/>
            <a:ext cx="6085625" cy="498903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TARİH 	    :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 NO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 gerekçesi: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(üç defa) Başarı Belgesi ile ödüllendirilmesi sebebiyle,</a:t>
            </a: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belge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657 Sayılı Devlet Memurları Kanununun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Maddesince düzenlenmiştir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…….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ve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«Başarı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elgesi»,</a:t>
            </a: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«Başarı Belgesi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 / ……. /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……. 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«Başarı Belgesi»</a:t>
            </a: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8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132</Words>
  <Application>Microsoft Office PowerPoint</Application>
  <PresentationFormat>A4 Kağıt (210x297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 2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Onur CANTİMUR</dc:creator>
  <cp:lastModifiedBy>Onur CANTİMUR</cp:lastModifiedBy>
  <cp:revision>74</cp:revision>
  <dcterms:created xsi:type="dcterms:W3CDTF">2025-01-15T13:27:57Z</dcterms:created>
  <dcterms:modified xsi:type="dcterms:W3CDTF">2025-02-07T06:14:31Z</dcterms:modified>
</cp:coreProperties>
</file>