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66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4660"/>
  </p:normalViewPr>
  <p:slideViewPr>
    <p:cSldViewPr snapToGrid="0">
      <p:cViewPr>
        <p:scale>
          <a:sx n="150" d="100"/>
          <a:sy n="150" d="100"/>
        </p:scale>
        <p:origin x="1632" y="-20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82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73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77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82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08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109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08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30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332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32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03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22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88" y="0"/>
            <a:ext cx="6867488" cy="9906000"/>
          </a:xfrm>
          <a:prstGeom prst="rect">
            <a:avLst/>
          </a:prstGeom>
        </p:spPr>
      </p:pic>
      <p:sp>
        <p:nvSpPr>
          <p:cNvPr id="21" name="Dikdörtgen 20"/>
          <p:cNvSpPr/>
          <p:nvPr/>
        </p:nvSpPr>
        <p:spPr>
          <a:xfrm>
            <a:off x="3031508" y="2981808"/>
            <a:ext cx="763271" cy="1043767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584961" y="2361918"/>
            <a:ext cx="3882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ÜSTÜN BAŞARI BELGESİ</a:t>
            </a:r>
            <a:endParaRPr lang="tr-TR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92150" y="4149268"/>
            <a:ext cx="548004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 SOYADI</a:t>
            </a:r>
          </a:p>
          <a:p>
            <a:pPr algn="ctr"/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AHMET MEHMET</a:t>
            </a: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T.C</a:t>
            </a:r>
            <a:r>
              <a:rPr lang="tr-TR" sz="1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KİMLİK </a:t>
            </a:r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</a:p>
          <a:p>
            <a:pPr algn="ctr"/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1234567890</a:t>
            </a:r>
            <a:endParaRPr lang="tr-TR" sz="1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ÜNVANI</a:t>
            </a:r>
          </a:p>
          <a:p>
            <a:pPr algn="ctr"/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</a:t>
            </a:r>
            <a:endParaRPr lang="tr-TR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 YAPTIĞI KURUM</a:t>
            </a:r>
          </a:p>
          <a:p>
            <a:pPr algn="ctr"/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 MÜDÜRLÜĞÜ</a:t>
            </a:r>
            <a:endParaRPr lang="tr-TR" sz="1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944880" y="6518338"/>
            <a:ext cx="505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 yaptığınız süre zarfında, ifa edilen kamu hizmetlerinin kalitesinin yükseltilmesinde göstermiş olduğunuz üstün görev anlayışınız münasebetiyle sizi bu belge ile taltif ediyor, başarılı çalışmalarınızın devamını diliyorum.</a:t>
            </a:r>
            <a:endParaRPr lang="tr-TR" sz="1200" b="1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4" name="Resim 93">
            <a:extLst>
              <a:ext uri="{FF2B5EF4-FFF2-40B4-BE49-F238E27FC236}">
                <a16:creationId xmlns:a16="http://schemas.microsoft.com/office/drawing/2014/main" id="{420E2150-A54A-4C57-97E6-E9C4A5263C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650" y="851266"/>
            <a:ext cx="1377196" cy="1427094"/>
          </a:xfrm>
          <a:prstGeom prst="rect">
            <a:avLst/>
          </a:prstGeom>
        </p:spPr>
      </p:pic>
      <p:cxnSp>
        <p:nvCxnSpPr>
          <p:cNvPr id="176" name="Düz Bağlayıcı 175"/>
          <p:cNvCxnSpPr/>
          <p:nvPr/>
        </p:nvCxnSpPr>
        <p:spPr>
          <a:xfrm>
            <a:off x="1668780" y="2838726"/>
            <a:ext cx="3665220" cy="0"/>
          </a:xfrm>
          <a:prstGeom prst="line">
            <a:avLst/>
          </a:prstGeom>
          <a:ln w="15875">
            <a:solidFill>
              <a:schemeClr val="accent4">
                <a:lumMod val="75000"/>
              </a:schemeClr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Düz Bağlayıcı 176"/>
          <p:cNvCxnSpPr/>
          <p:nvPr/>
        </p:nvCxnSpPr>
        <p:spPr>
          <a:xfrm>
            <a:off x="1668780" y="2370772"/>
            <a:ext cx="3665220" cy="0"/>
          </a:xfrm>
          <a:prstGeom prst="line">
            <a:avLst/>
          </a:prstGeom>
          <a:ln w="15875">
            <a:solidFill>
              <a:schemeClr val="accent4">
                <a:lumMod val="75000"/>
              </a:schemeClr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Dikdörtgen 2"/>
          <p:cNvSpPr/>
          <p:nvPr/>
        </p:nvSpPr>
        <p:spPr>
          <a:xfrm>
            <a:off x="2508748" y="8166781"/>
            <a:ext cx="1840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Adem YAZICI</a:t>
            </a:r>
          </a:p>
          <a:p>
            <a:pPr algn="ctr"/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Üsküdar Kaymakamı</a:t>
            </a:r>
            <a:endParaRPr lang="tr-TR" sz="14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Düz Bağlayıcı 15"/>
          <p:cNvCxnSpPr/>
          <p:nvPr/>
        </p:nvCxnSpPr>
        <p:spPr>
          <a:xfrm>
            <a:off x="2333161" y="5740687"/>
            <a:ext cx="21336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>
            <a:off x="2333161" y="5173950"/>
            <a:ext cx="21336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>
            <a:off x="2333161" y="4631025"/>
            <a:ext cx="21336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Dikdörtgen 25"/>
          <p:cNvSpPr/>
          <p:nvPr/>
        </p:nvSpPr>
        <p:spPr>
          <a:xfrm>
            <a:off x="5301270" y="2546584"/>
            <a:ext cx="58159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000" dirty="0">
                <a:solidFill>
                  <a:schemeClr val="accent4">
                    <a:lumMod val="75000"/>
                  </a:schemeClr>
                </a:solidFill>
                <a:latin typeface="Wingdings 2" panose="05020102010507070707" pitchFamily="18" charset="2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1" name="Dikdörtgen 30"/>
          <p:cNvSpPr/>
          <p:nvPr/>
        </p:nvSpPr>
        <p:spPr>
          <a:xfrm rot="10800000">
            <a:off x="1119920" y="2093774"/>
            <a:ext cx="58159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000" dirty="0">
                <a:solidFill>
                  <a:schemeClr val="accent4">
                    <a:lumMod val="75000"/>
                  </a:schemeClr>
                </a:solidFill>
                <a:latin typeface="Wingdings 2" panose="05020102010507070707" pitchFamily="18" charset="2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2" name="Dikdörtgen 31"/>
          <p:cNvSpPr/>
          <p:nvPr/>
        </p:nvSpPr>
        <p:spPr>
          <a:xfrm>
            <a:off x="1130900" y="2539088"/>
            <a:ext cx="581590" cy="553998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r>
              <a:rPr lang="tr-TR" sz="3000" dirty="0">
                <a:solidFill>
                  <a:schemeClr val="accent4">
                    <a:lumMod val="75000"/>
                  </a:schemeClr>
                </a:solidFill>
                <a:latin typeface="Wingdings 2" panose="05020102010507070707" pitchFamily="18" charset="2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5" name="Dikdörtgen 34"/>
          <p:cNvSpPr/>
          <p:nvPr/>
        </p:nvSpPr>
        <p:spPr>
          <a:xfrm rot="10800000">
            <a:off x="5290290" y="2093773"/>
            <a:ext cx="581590" cy="553998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r>
              <a:rPr lang="tr-TR" sz="3000" dirty="0">
                <a:solidFill>
                  <a:schemeClr val="accent4">
                    <a:lumMod val="75000"/>
                  </a:schemeClr>
                </a:solidFill>
                <a:latin typeface="Wingdings 2" panose="05020102010507070707" pitchFamily="18" charset="2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28091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612058" y="1988591"/>
            <a:ext cx="6085625" cy="49890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TARİH 	    :</a:t>
            </a: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BELGE NO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Verilme gerekçesi:</a:t>
            </a:r>
          </a:p>
          <a:p>
            <a:pPr marL="0" indent="0">
              <a:lnSpc>
                <a:spcPct val="150000"/>
              </a:lnSpc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 (üç defa) Başarı Belgesi ile ödüllendirilmesi sebebiyle,</a:t>
            </a: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belge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657 Sayılı Devlet Memurları Kanununun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122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Maddesince düzenlenmiştir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…….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……. / ……. 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tarih ve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……. 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«Başarı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elgesi»,</a:t>
            </a:r>
          </a:p>
          <a:p>
            <a:pPr marL="0" indent="0">
              <a:buNone/>
            </a:pPr>
            <a:endParaRPr lang="tr-TR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……. / ……. / ……. 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tarih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……. 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«Başarı Belgesi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……. / ……. / ……. 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tarih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…….  </a:t>
            </a: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«Başarı Belgesi»</a:t>
            </a: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983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556</TotalTime>
  <Words>132</Words>
  <Application>Microsoft Office PowerPoint</Application>
  <PresentationFormat>A4 Kağıt (210x297 mm)</PresentationFormat>
  <Paragraphs>37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 2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Onur CANTİMUR</dc:creator>
  <cp:lastModifiedBy>Onur CANTİMUR</cp:lastModifiedBy>
  <cp:revision>74</cp:revision>
  <dcterms:created xsi:type="dcterms:W3CDTF">2025-01-15T13:27:57Z</dcterms:created>
  <dcterms:modified xsi:type="dcterms:W3CDTF">2025-02-07T06:14:31Z</dcterms:modified>
</cp:coreProperties>
</file>